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1500" dirty="0" smtClean="0"/>
              <a:t>BINGO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3200" dirty="0" smtClean="0"/>
              <a:t>Smart </a:t>
            </a:r>
            <a:r>
              <a:rPr lang="es-ES" sz="3200" dirty="0" err="1" smtClean="0"/>
              <a:t>wolf</a:t>
            </a:r>
            <a:endParaRPr lang="es-ES" dirty="0" smtClean="0"/>
          </a:p>
          <a:p>
            <a:r>
              <a:rPr lang="es-ES" dirty="0" smtClean="0"/>
              <a:t>Soluciones informáticas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5112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es-ES" dirty="0" smtClean="0"/>
              <a:t>Testeo 28/11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24" y="1020022"/>
            <a:ext cx="7097692" cy="5323269"/>
          </a:xfrm>
        </p:spPr>
      </p:pic>
    </p:spTree>
    <p:extLst>
      <p:ext uri="{BB962C8B-B14F-4D97-AF65-F5344CB8AC3E}">
        <p14:creationId xmlns:p14="http://schemas.microsoft.com/office/powerpoint/2010/main" val="29507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es-ES" dirty="0" smtClean="0"/>
              <a:t>Testeo 28/11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24" y="1020022"/>
            <a:ext cx="7097692" cy="5323269"/>
          </a:xfrm>
        </p:spPr>
      </p:pic>
    </p:spTree>
    <p:extLst>
      <p:ext uri="{BB962C8B-B14F-4D97-AF65-F5344CB8AC3E}">
        <p14:creationId xmlns:p14="http://schemas.microsoft.com/office/powerpoint/2010/main" val="144197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es-ES" dirty="0" smtClean="0"/>
              <a:t>Testeo 28/11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24" y="1020022"/>
            <a:ext cx="7097692" cy="5323269"/>
          </a:xfrm>
        </p:spPr>
      </p:pic>
    </p:spTree>
    <p:extLst>
      <p:ext uri="{BB962C8B-B14F-4D97-AF65-F5344CB8AC3E}">
        <p14:creationId xmlns:p14="http://schemas.microsoft.com/office/powerpoint/2010/main" val="219274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61242" y="259862"/>
            <a:ext cx="4533180" cy="710242"/>
          </a:xfrm>
        </p:spPr>
        <p:txBody>
          <a:bodyPr/>
          <a:lstStyle/>
          <a:p>
            <a:pPr algn="ctr"/>
            <a:r>
              <a:rPr lang="es-ES" dirty="0" err="1" smtClean="0"/>
              <a:t>Tombolas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09" y="4445784"/>
            <a:ext cx="2057400" cy="200025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1" y="970104"/>
            <a:ext cx="4714875" cy="3143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32" y="3188484"/>
            <a:ext cx="2486025" cy="3257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83" y="771696"/>
            <a:ext cx="3810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4550433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 limpio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720" y="951093"/>
            <a:ext cx="8896753" cy="50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4550433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</a:t>
            </a:r>
            <a:endParaRPr lang="es-C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720" y="951093"/>
            <a:ext cx="8896753" cy="5004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9" y="942463"/>
            <a:ext cx="8896754" cy="50044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4550433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9" y="942463"/>
            <a:ext cx="8896754" cy="50044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4550433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9" y="951093"/>
            <a:ext cx="8896754" cy="50044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4550433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20" y="951092"/>
            <a:ext cx="8896754" cy="50044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5801262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 – Cartón Completo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20" y="951091"/>
            <a:ext cx="8896757" cy="50044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5801262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 – Cartón o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20" y="951091"/>
            <a:ext cx="8896757" cy="50044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4881" y="129397"/>
            <a:ext cx="5801262" cy="50895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/>
              <a:t>Diseño – Cartón x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8" y="951093"/>
            <a:ext cx="2330479" cy="13082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96" y="2734675"/>
            <a:ext cx="718630" cy="7186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58" y="3123062"/>
            <a:ext cx="2199645" cy="21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41</TotalTime>
  <Words>30</Words>
  <Application>Microsoft Office PowerPoint</Application>
  <PresentationFormat>Panorámica</PresentationFormat>
  <Paragraphs>15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BINGO</vt:lpstr>
      <vt:lpstr>Diseño limpio</vt:lpstr>
      <vt:lpstr>Diseño</vt:lpstr>
      <vt:lpstr>Diseño</vt:lpstr>
      <vt:lpstr>Diseño</vt:lpstr>
      <vt:lpstr>Diseño</vt:lpstr>
      <vt:lpstr>Diseño – Cartón Completo</vt:lpstr>
      <vt:lpstr>Diseño – Cartón o</vt:lpstr>
      <vt:lpstr>Diseño – Cartón x</vt:lpstr>
      <vt:lpstr>Testeo 28/11</vt:lpstr>
      <vt:lpstr>Testeo 28/11</vt:lpstr>
      <vt:lpstr>Testeo 28/11</vt:lpstr>
      <vt:lpstr>Tombolas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BINGO</dc:title>
  <dc:creator>Daniel</dc:creator>
  <cp:lastModifiedBy>Daniel</cp:lastModifiedBy>
  <cp:revision>6</cp:revision>
  <dcterms:created xsi:type="dcterms:W3CDTF">2019-11-29T05:03:07Z</dcterms:created>
  <dcterms:modified xsi:type="dcterms:W3CDTF">2019-11-29T05:45:46Z</dcterms:modified>
</cp:coreProperties>
</file>